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8D9-9404-44CA-A9E1-735D96A21C8C}" type="datetimeFigureOut">
              <a:rPr lang="pl-PL" smtClean="0"/>
              <a:t>2020-07-14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4DA4-BCBC-43CA-B77F-C68CAD5E8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62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8D9-9404-44CA-A9E1-735D96A21C8C}" type="datetimeFigureOut">
              <a:rPr lang="pl-PL" smtClean="0"/>
              <a:t>2020-07-14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4DA4-BCBC-43CA-B77F-C68CAD5E8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56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8D9-9404-44CA-A9E1-735D96A21C8C}" type="datetimeFigureOut">
              <a:rPr lang="pl-PL" smtClean="0"/>
              <a:t>2020-07-14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4DA4-BCBC-43CA-B77F-C68CAD5E8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64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8D9-9404-44CA-A9E1-735D96A21C8C}" type="datetimeFigureOut">
              <a:rPr lang="pl-PL" smtClean="0"/>
              <a:t>2020-07-14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4DA4-BCBC-43CA-B77F-C68CAD5E8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10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8D9-9404-44CA-A9E1-735D96A21C8C}" type="datetimeFigureOut">
              <a:rPr lang="pl-PL" smtClean="0"/>
              <a:t>2020-07-14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4DA4-BCBC-43CA-B77F-C68CAD5E8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94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8D9-9404-44CA-A9E1-735D96A21C8C}" type="datetimeFigureOut">
              <a:rPr lang="pl-PL" smtClean="0"/>
              <a:t>2020-07-14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4DA4-BCBC-43CA-B77F-C68CAD5E8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227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8D9-9404-44CA-A9E1-735D96A21C8C}" type="datetimeFigureOut">
              <a:rPr lang="pl-PL" smtClean="0"/>
              <a:t>2020-07-14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4DA4-BCBC-43CA-B77F-C68CAD5E8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67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8D9-9404-44CA-A9E1-735D96A21C8C}" type="datetimeFigureOut">
              <a:rPr lang="pl-PL" smtClean="0"/>
              <a:t>2020-07-14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4DA4-BCBC-43CA-B77F-C68CAD5E8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08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8D9-9404-44CA-A9E1-735D96A21C8C}" type="datetimeFigureOut">
              <a:rPr lang="pl-PL" smtClean="0"/>
              <a:t>2020-07-14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4DA4-BCBC-43CA-B77F-C68CAD5E8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18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8D9-9404-44CA-A9E1-735D96A21C8C}" type="datetimeFigureOut">
              <a:rPr lang="pl-PL" smtClean="0"/>
              <a:t>2020-07-14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4DA4-BCBC-43CA-B77F-C68CAD5E8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4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08D9-9404-44CA-A9E1-735D96A21C8C}" type="datetimeFigureOut">
              <a:rPr lang="pl-PL" smtClean="0"/>
              <a:t>2020-07-14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4DA4-BCBC-43CA-B77F-C68CAD5E8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93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08D9-9404-44CA-A9E1-735D96A21C8C}" type="datetimeFigureOut">
              <a:rPr lang="pl-PL" smtClean="0"/>
              <a:t>2020-07-14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4DA4-BCBC-43CA-B77F-C68CAD5E8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11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53" y="0"/>
            <a:ext cx="10068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11" y="0"/>
            <a:ext cx="9984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32" y="0"/>
            <a:ext cx="10075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82" y="0"/>
            <a:ext cx="10041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82" y="0"/>
            <a:ext cx="10041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93" y="0"/>
            <a:ext cx="10102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71" y="164152"/>
            <a:ext cx="9935361" cy="466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1" y="176522"/>
            <a:ext cx="10399941" cy="50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Pela</dc:creator>
  <cp:lastModifiedBy>Karolina Pela</cp:lastModifiedBy>
  <cp:revision>1</cp:revision>
  <dcterms:created xsi:type="dcterms:W3CDTF">2020-07-14T07:22:50Z</dcterms:created>
  <dcterms:modified xsi:type="dcterms:W3CDTF">2020-07-14T07:23:11Z</dcterms:modified>
</cp:coreProperties>
</file>